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9T20:01:35.09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1 954 24575,'0'2'0,"1"0"0,-1 0 0,1 0 0,0 0 0,-1 0 0,1 0 0,0 0 0,1 0 0,-1 0 0,0-1 0,0 1 0,1 0 0,-1-1 0,1 1 0,-1-1 0,1 1 0,0-1 0,0 0 0,0 1 0,-1-1 0,1 0 0,0-1 0,0 1 0,0 0 0,1 0 0,-1-1 0,0 1 0,0-1 0,0 0 0,3 1 0,12 1 0,1 0 0,29 0 0,-35-2 0,5 1 0,0-1 0,-1-1 0,1 0 0,29-7 0,-39 6 0,0-1 0,0 1 0,0-2 0,0 1 0,-1-1 0,1 0 0,-1 0 0,0 0 0,0-1 0,0 0 0,-1-1 0,10-11 0,10-17 0,-1-2 0,-2-1 0,-1-1 0,-2-1 0,26-78 0,-13 2 0,-18 58 0,28-69 0,-31 93 0,11-47 0,-18 60 0,1 0 0,0 0 0,2 1 0,0-1 0,1 2 0,1-1 0,17-25 0,-24 41 0,1 0 0,0 0 0,0 0 0,0 1 0,0-1 0,0 0 0,0 1 0,1 0 0,-1 0 0,1 0 0,0 0 0,-1 1 0,1 0 0,0-1 0,0 1 0,8-1 0,-5 2 0,-1 0 0,1 0 0,0 1 0,0-1 0,0 1 0,-1 1 0,1-1 0,-1 1 0,11 5 0,-7-3 0,0 1 0,-1 0 0,1 1 0,-1 0 0,-1 1 0,1-1 0,-1 2 0,0-1 0,0 1 0,-1 0 0,0 1 0,8 14 0,-6 0 0,0 0 0,-2 1 0,-1 0 0,-1 0 0,-1 1 0,2 36 0,4 25 0,-9-81 0,56 276 0,-53-270 0,0 0 0,1 0 0,0 0 0,0-1 0,1 1 0,1-1 0,11 12 0,62 61 0,-23-26 0,-44-42 0,1-1 0,0 0 0,1-1 0,0 0 0,1-2 0,0 1 0,1-2 0,0 0 0,1-1 0,33 11 0,26 2-1365,-64-19-5461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9T20:01:49.99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9T20:02:19.31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9T20:02:18.93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0 560 24575,'4'-2'0,"0"-1"0,0 1 0,0 0 0,0 0 0,0 0 0,0 0 0,0 1 0,1 0 0,-1 0 0,1 0 0,-1 0 0,1 1 0,-1-1 0,1 1 0,4 1 0,-1-1 0,-1-1 0,0 1 0,1-1 0,10-3 0,-15 3 0,-1 0 0,1 0 0,-1 0 0,0-1 0,1 1 0,-1-1 0,0 1 0,0-1 0,0 0 0,0 0 0,0 1 0,0-1 0,-1-1 0,1 1 0,-1 0 0,3-5 0,5-12 0,-1 0 0,-1-1 0,-1 1 0,0-2 0,-2 1 0,0 0 0,-1-1 0,-2 0 0,0-40 0,-1 56 0,-2-20 0,2 1 0,1 0 0,1 0 0,7-29 0,-8 44 0,1 1 0,1 0 0,-1 0 0,2 0 0,-1 1 0,1-1 0,6-9 0,-8 14 0,1 1 0,-1-1 0,1 1 0,-1-1 0,1 1 0,0 0 0,0 0 0,0 0 0,0 1 0,1-1 0,-1 1 0,0-1 0,1 1 0,-1 0 0,1 0 0,-1 1 0,1-1 0,-1 1 0,1 0 0,3 0 0,-4 0 0,0 0 0,0 0 0,0 1 0,0-1 0,0 1 0,0 0 0,-1 0 0,1 0 0,0 0 0,-1 0 0,1 1 0,0-1 0,-1 1 0,0-1 0,1 1 0,-1 0 0,0 0 0,3 3 0,2 4 0,-1 0 0,0 1 0,8 16 0,-9-16 0,0-1 0,0 0 0,12 15 0,14 10 0,-21-21 0,1 0 0,0-1 0,1 0 0,1-1 0,0 0 0,0-1 0,1 0 0,24 12 0,-16-11 0,1 1 0,-2 1 0,0 0 0,25 22 0,67 40 0,-99-67-18,1 0 1,0-1-1,1-1 0,-1-1 0,1 0 0,1-1 0,28 4 1,0 1-1206,-27-5-5603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9T20:02:23.19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0 560 24575,'4'-2'0,"0"-1"0,0 1 0,0 0 0,0 0 0,0 0 0,0 0 0,0 1 0,1 0 0,-1 0 0,1 0 0,-1 0 0,1 1 0,-1-1 0,1 1 0,4 1 0,-1-1 0,-1-1 0,0 1 0,1-1 0,10-3 0,-15 3 0,-1 0 0,1 0 0,-1 0 0,0-1 0,1 1 0,-1-1 0,0 1 0,0-1 0,0 0 0,0 0 0,0 1 0,0-1 0,-1-1 0,1 1 0,-1 0 0,3-5 0,5-12 0,-1 0 0,-1-1 0,-1 1 0,0-2 0,-2 1 0,0 0 0,-1-1 0,-2 0 0,0-40 0,-1 56 0,-2-20 0,2 1 0,1 0 0,1 0 0,7-29 0,-8 44 0,1 1 0,1 0 0,-1 0 0,2 0 0,-1 1 0,1-1 0,6-9 0,-8 14 0,1 1 0,-1-1 0,1 1 0,-1-1 0,1 1 0,0 0 0,0 0 0,0 0 0,0 1 0,1-1 0,-1 1 0,0-1 0,1 1 0,-1 0 0,1 0 0,-1 1 0,1-1 0,-1 1 0,1 0 0,3 0 0,-4 0 0,0 0 0,0 0 0,0 1 0,0-1 0,0 1 0,0 0 0,-1 0 0,1 0 0,0 0 0,-1 0 0,1 1 0,0-1 0,-1 1 0,0-1 0,1 1 0,-1 0 0,0 0 0,3 3 0,2 4 0,-1 0 0,0 1 0,8 16 0,-9-16 0,0-1 0,0 0 0,12 15 0,14 10 0,-21-21 0,1 0 0,0-1 0,1 0 0,1-1 0,0 0 0,0-1 0,1 0 0,24 12 0,-16-11 0,1 1 0,-2 1 0,0 0 0,25 22 0,67 40 0,-99-67-18,1 0 1,0-1-1,1-1 0,-1-1 0,1 0 0,1-1 0,28 4 1,0 1-1206,-27-5-5603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9T20:02:29.13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0 560 24575,'4'-2'0,"0"-1"0,0 1 0,0 0 0,0 0 0,0 0 0,0 0 0,0 1 0,1 0 0,-1 0 0,1 0 0,-1 0 0,1 1 0,-1-1 0,1 1 0,4 1 0,-1-1 0,-1-1 0,0 1 0,1-1 0,10-3 0,-15 3 0,-1 0 0,1 0 0,-1 0 0,0-1 0,1 1 0,-1-1 0,0 1 0,0-1 0,0 0 0,0 0 0,0 1 0,0-1 0,-1-1 0,1 1 0,-1 0 0,3-5 0,5-12 0,-1 0 0,-1-1 0,-1 1 0,0-2 0,-2 1 0,0 0 0,-1-1 0,-2 0 0,0-40 0,-1 56 0,-2-20 0,2 1 0,1 0 0,1 0 0,7-29 0,-8 44 0,1 1 0,1 0 0,-1 0 0,2 0 0,-1 1 0,1-1 0,6-9 0,-8 14 0,1 1 0,-1-1 0,1 1 0,-1-1 0,1 1 0,0 0 0,0 0 0,0 0 0,0 1 0,1-1 0,-1 1 0,0-1 0,1 1 0,-1 0 0,1 0 0,-1 1 0,1-1 0,-1 1 0,1 0 0,3 0 0,-4 0 0,0 0 0,0 0 0,0 1 0,0-1 0,0 1 0,0 0 0,-1 0 0,1 0 0,0 0 0,-1 0 0,1 1 0,0-1 0,-1 1 0,0-1 0,1 1 0,-1 0 0,0 0 0,3 3 0,2 4 0,-1 0 0,0 1 0,8 16 0,-9-16 0,0-1 0,0 0 0,12 15 0,14 10 0,-21-21 0,1 0 0,0-1 0,1 0 0,1-1 0,0 0 0,0-1 0,1 0 0,24 12 0,-16-11 0,1 1 0,-2 1 0,0 0 0,25 22 0,67 40 0,-99-67-18,1 0 1,0-1-1,1-1 0,-1-1 0,1 0 0,1-1 0,28 4 1,0 1-1206,-27-5-5603</inkml:trace>
</inkml:ink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3512A-A5B1-50BC-96F8-D8EEDBEFE9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03ACC1-FCBF-906E-AE0E-7678757C96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C315-C4A9-E00F-5C5C-FF9C0BB9E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3AAC7-2CB5-ADB4-5CDD-438457498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5C8C3-02E8-5C12-08E1-DE209939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25113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62E9-CF8D-4904-D5FD-8E6ABEAB9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4917AC-B881-12DD-FEFA-FF414AF31E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0E838-8D37-7F1E-C4BA-55F4A9A6F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98892-8467-993E-BC0D-D8A556995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CBF89-ECDD-F20E-7384-5632B3054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9124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C34CEB-C4FF-9929-768F-29BEEBE850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913354-9147-5C24-38EA-50D4B75CA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BD684-E9B3-437A-88D5-8C4503144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9A37A-28CE-4F89-188B-69119DB66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15934-09F6-3C22-9B8A-D7E2866B4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03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E0679-3D3F-C56A-761C-4B364E873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BF509-2656-1F06-7860-19E466688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E6B93-B54E-E91E-294F-5EC7A1231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E5587-76F2-21F7-2409-ED589D052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87ADB-78BC-8DEA-F589-2AAB2A3D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9163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EFC3F-0548-DB76-0379-76553D60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7FB51-C27B-B97C-0B59-C5086ECD3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02233-5FD7-F36D-A2B3-EDD94B3AB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1C2A9-6431-1C51-4333-B88ED9EA9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9B434-20D2-D3A3-8EA9-0A39B0060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1912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4250D-EFCB-BF5D-8EE2-432BEC455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61F9D-5950-39CC-AFD6-9800DBBCA8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25D2A-D85F-9B0E-F2E5-80A00AFE54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EF267-4EC2-DF86-D7A8-25036FD93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F5F7B-2F98-AC84-464D-96F4390FA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92AE8-CDF5-6C9D-AA2E-4287103B6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38806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D7E4-E024-AD97-6237-670776F6C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B93D2-61DA-05F5-12C0-7580EAECF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FFB83-5FD9-9014-166C-85FC4C1E2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4A021E-8F96-1C50-9DFC-4C57108131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16F57F-53CA-5D0D-84CE-64452C05B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9B8C65-7D3A-AC78-2DA6-F3C3C73A7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5B4121-C92D-05F5-CF80-B00249BA4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301CAF-3567-4E43-D3F1-82FCC9B6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94457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F6CA-34B4-6ECE-EE77-6CF651D5C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DB6EB2-F90F-0EB7-20E3-4060657BF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013A19-8E4D-7F0C-8C17-3AC9CE268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91FB61-8679-A7F6-A67F-B78471E1A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09287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5D0F40-A6EA-E5C3-226D-DDCE122BC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EA139C-291B-B614-C544-DCF679F9E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51D5F5-6867-76DF-2838-A06146988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6753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A8494-AF18-8BEB-E407-BC1481D81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798ED-276B-600C-B30F-EC1065755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A5964-0AEB-D08E-B06B-160D6158F2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4BDA4-AD62-F734-E9AB-7E70CA59C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8266A-233E-8D5A-E121-3B0C1E1EA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C0AB6-28A0-1554-4B55-2F82B2041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15079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64130-C1F1-9861-A3F9-A73A5D175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236EA-7E50-4756-3DF0-BF9E69865E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A294A2-C4C5-5AA0-CD4C-6851FAABF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29680-CEC4-23C9-0956-B23490173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96FE4-187E-DF49-6035-6E0FE8F6E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EDC51-2438-9987-9130-47486CD3D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91690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67EE5B-4632-6A40-A998-A454BB208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7CA4A-BCB5-F91D-F06B-36DB48BC4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F1315-80A1-9CDB-112A-E1127A2B0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F0627-F5D9-4B08-8755-FB88ED704F17}" type="datetimeFigureOut">
              <a:rPr lang="en-NL" smtClean="0"/>
              <a:t>30/01/2024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1C293-D212-BDED-7D0C-068C9C769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4D428-AFE8-193D-7790-C68EA4B26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DEE7A-8051-4AA6-A307-3828670B768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97427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customXml" Target="../ink/ink5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customXml" Target="../ink/ink4.xml"/><Relationship Id="rId5" Type="http://schemas.openxmlformats.org/officeDocument/2006/relationships/customXml" Target="../ink/ink2.xml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7.png"/><Relationship Id="rId14" Type="http://schemas.openxmlformats.org/officeDocument/2006/relationships/customXml" Target="../ink/ink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E852479-4D8D-71A7-9738-16F5EC19A322}"/>
              </a:ext>
            </a:extLst>
          </p:cNvPr>
          <p:cNvGrpSpPr/>
          <p:nvPr/>
        </p:nvGrpSpPr>
        <p:grpSpPr>
          <a:xfrm>
            <a:off x="495300" y="271462"/>
            <a:ext cx="3381375" cy="2628795"/>
            <a:chOff x="495300" y="271462"/>
            <a:chExt cx="3381375" cy="262879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11941F3-768D-121C-D71E-C99FFE03F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6299" y="271462"/>
              <a:ext cx="2619375" cy="174307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13444D-7699-4CAF-2CFA-4F18839824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9001" b="27399"/>
            <a:stretch/>
          </p:blipFill>
          <p:spPr>
            <a:xfrm>
              <a:off x="495300" y="2081212"/>
              <a:ext cx="3381375" cy="8190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2828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841139-7A57-AC44-7872-606275ADD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1334" y="1920045"/>
            <a:ext cx="2381250" cy="19240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88AD5EF-3C07-3983-2AA1-2415664F8585}"/>
                  </a:ext>
                </a:extLst>
              </p14:cNvPr>
              <p14:cNvContentPartPr/>
              <p14:nvPr/>
            </p14:nvContentPartPr>
            <p14:xfrm>
              <a:off x="2059220" y="801787"/>
              <a:ext cx="560880" cy="3945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88AD5EF-3C07-3983-2AA1-2415664F85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53100" y="795667"/>
                <a:ext cx="57312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FAB06AA-490F-5344-8235-924F0962D63C}"/>
                  </a:ext>
                </a:extLst>
              </p14:cNvPr>
              <p14:cNvContentPartPr/>
              <p14:nvPr/>
            </p14:nvContentPartPr>
            <p14:xfrm>
              <a:off x="3417860" y="4666027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FAB06AA-490F-5344-8235-924F0962D63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11740" y="465990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87F81379-F47D-F022-3885-CC2C02C8F295}"/>
                  </a:ext>
                </a:extLst>
              </p14:cNvPr>
              <p14:cNvContentPartPr/>
              <p14:nvPr/>
            </p14:nvContentPartPr>
            <p14:xfrm>
              <a:off x="4939220" y="4144387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87F81379-F47D-F022-3885-CC2C02C8F29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933100" y="4138267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8" name="Group 17">
            <a:extLst>
              <a:ext uri="{FF2B5EF4-FFF2-40B4-BE49-F238E27FC236}">
                <a16:creationId xmlns:a16="http://schemas.microsoft.com/office/drawing/2014/main" id="{BDBBB6B7-45AD-7201-6C50-BEF3F1415AFF}"/>
              </a:ext>
            </a:extLst>
          </p:cNvPr>
          <p:cNvGrpSpPr/>
          <p:nvPr/>
        </p:nvGrpSpPr>
        <p:grpSpPr>
          <a:xfrm>
            <a:off x="7029984" y="1828800"/>
            <a:ext cx="2857500" cy="1600200"/>
            <a:chOff x="7029984" y="1828800"/>
            <a:chExt cx="2857500" cy="16002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213D016-9357-CC55-D294-46EF58C83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29984" y="1828800"/>
              <a:ext cx="2857500" cy="16002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578833B-37A5-DE6E-8A90-79E91ED8B3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9856" b="89904" l="7212" r="92308">
                          <a14:foregroundMark x1="91346" y1="22596" x2="90625" y2="35817"/>
                          <a14:foregroundMark x1="90625" y1="35817" x2="91346" y2="21635"/>
                          <a14:foregroundMark x1="91346" y1="21635" x2="92308" y2="35817"/>
                          <a14:foregroundMark x1="92308" y1="35817" x2="91827" y2="37981"/>
                          <a14:foregroundMark x1="11298" y1="38702" x2="7212" y2="24519"/>
                          <a14:foregroundMark x1="7212" y1="24519" x2="22115" y2="24760"/>
                          <a14:foregroundMark x1="22115" y1="24760" x2="16827" y2="39904"/>
                          <a14:foregroundMark x1="16827" y1="39904" x2="12981" y2="25962"/>
                          <a14:foregroundMark x1="12981" y1="25962" x2="24760" y2="22837"/>
                          <a14:foregroundMark x1="24760" y1="22837" x2="24519" y2="35337"/>
                        </a14:backgroundRemoval>
                      </a14:imgEffect>
                    </a14:imgLayer>
                  </a14:imgProps>
                </a:ext>
              </a:extLst>
            </a:blip>
            <a:srcRect r="27469"/>
            <a:stretch/>
          </p:blipFill>
          <p:spPr>
            <a:xfrm rot="17079600">
              <a:off x="8502761" y="2121468"/>
              <a:ext cx="754031" cy="889524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92C55FD-1820-D61B-BBDA-AA17F16EE39F}"/>
                </a:ext>
              </a:extLst>
            </p:cNvPr>
            <p:cNvGrpSpPr/>
            <p:nvPr/>
          </p:nvGrpSpPr>
          <p:grpSpPr>
            <a:xfrm>
              <a:off x="8660611" y="1920045"/>
              <a:ext cx="1132869" cy="242041"/>
              <a:chOff x="5178277" y="1130116"/>
              <a:chExt cx="1443068" cy="308316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1">
                <p14:nvContentPartPr>
                  <p14:cNvPr id="13" name="Ink 12">
                    <a:extLst>
                      <a:ext uri="{FF2B5EF4-FFF2-40B4-BE49-F238E27FC236}">
                        <a16:creationId xmlns:a16="http://schemas.microsoft.com/office/drawing/2014/main" id="{B72E85D6-16FE-A53A-48D4-37ED669E8986}"/>
                      </a:ext>
                    </a:extLst>
                  </p14:cNvPr>
                  <p14:cNvContentPartPr/>
                  <p14:nvPr/>
                </p14:nvContentPartPr>
                <p14:xfrm>
                  <a:off x="5178277" y="1181392"/>
                  <a:ext cx="486720" cy="257040"/>
                </p14:xfrm>
              </p:contentPart>
            </mc:Choice>
            <mc:Fallback xmlns="">
              <p:pic>
                <p:nvPicPr>
                  <p:cNvPr id="13" name="Ink 12">
                    <a:extLst>
                      <a:ext uri="{FF2B5EF4-FFF2-40B4-BE49-F238E27FC236}">
                        <a16:creationId xmlns:a16="http://schemas.microsoft.com/office/drawing/2014/main" id="{B72E85D6-16FE-A53A-48D4-37ED669E8986}"/>
                      </a:ext>
                    </a:extLst>
                  </p:cNvPr>
                  <p:cNvPicPr/>
                  <p:nvPr/>
                </p:nvPicPr>
                <p:blipFill>
                  <a:blip r:embed="rId12"/>
                  <a:stretch>
                    <a:fillRect/>
                  </a:stretch>
                </p:blipFill>
                <p:spPr>
                  <a:xfrm>
                    <a:off x="5170478" y="1173603"/>
                    <a:ext cx="502317" cy="27261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">
                <p14:nvContentPartPr>
                  <p14:cNvPr id="15" name="Ink 14">
                    <a:extLst>
                      <a:ext uri="{FF2B5EF4-FFF2-40B4-BE49-F238E27FC236}">
                        <a16:creationId xmlns:a16="http://schemas.microsoft.com/office/drawing/2014/main" id="{0F781EF4-FDBE-8CE0-DD16-3C17299A0636}"/>
                      </a:ext>
                    </a:extLst>
                  </p14:cNvPr>
                  <p14:cNvContentPartPr/>
                  <p14:nvPr/>
                </p14:nvContentPartPr>
                <p14:xfrm>
                  <a:off x="5647905" y="1155754"/>
                  <a:ext cx="486720" cy="257040"/>
                </p14:xfrm>
              </p:contentPart>
            </mc:Choice>
            <mc:Fallback xmlns="">
              <p:pic>
                <p:nvPicPr>
                  <p:cNvPr id="15" name="Ink 14">
                    <a:extLst>
                      <a:ext uri="{FF2B5EF4-FFF2-40B4-BE49-F238E27FC236}">
                        <a16:creationId xmlns:a16="http://schemas.microsoft.com/office/drawing/2014/main" id="{0F781EF4-FDBE-8CE0-DD16-3C17299A0636}"/>
                      </a:ext>
                    </a:extLst>
                  </p:cNvPr>
                  <p:cNvPicPr/>
                  <p:nvPr/>
                </p:nvPicPr>
                <p:blipFill>
                  <a:blip r:embed="rId12"/>
                  <a:stretch>
                    <a:fillRect/>
                  </a:stretch>
                </p:blipFill>
                <p:spPr>
                  <a:xfrm>
                    <a:off x="5640106" y="1147965"/>
                    <a:ext cx="502317" cy="27261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">
                <p14:nvContentPartPr>
                  <p14:cNvPr id="16" name="Ink 15">
                    <a:extLst>
                      <a:ext uri="{FF2B5EF4-FFF2-40B4-BE49-F238E27FC236}">
                        <a16:creationId xmlns:a16="http://schemas.microsoft.com/office/drawing/2014/main" id="{B3B4D744-ECE8-D165-900C-D147B52030C5}"/>
                      </a:ext>
                    </a:extLst>
                  </p14:cNvPr>
                  <p14:cNvContentPartPr/>
                  <p14:nvPr/>
                </p14:nvContentPartPr>
                <p14:xfrm>
                  <a:off x="6134625" y="1130116"/>
                  <a:ext cx="486720" cy="257040"/>
                </p14:xfrm>
              </p:contentPart>
            </mc:Choice>
            <mc:Fallback xmlns="">
              <p:pic>
                <p:nvPicPr>
                  <p:cNvPr id="16" name="Ink 15">
                    <a:extLst>
                      <a:ext uri="{FF2B5EF4-FFF2-40B4-BE49-F238E27FC236}">
                        <a16:creationId xmlns:a16="http://schemas.microsoft.com/office/drawing/2014/main" id="{B3B4D744-ECE8-D165-900C-D147B52030C5}"/>
                      </a:ext>
                    </a:extLst>
                  </p:cNvPr>
                  <p:cNvPicPr/>
                  <p:nvPr/>
                </p:nvPicPr>
                <p:blipFill>
                  <a:blip r:embed="rId12"/>
                  <a:stretch>
                    <a:fillRect/>
                  </a:stretch>
                </p:blipFill>
                <p:spPr>
                  <a:xfrm>
                    <a:off x="6126826" y="1122327"/>
                    <a:ext cx="502317" cy="272618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388002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AA67C3D-6D28-4C64-81F8-295FC9396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Picture 6" descr="A person looking at a monitor&#10;&#10;Description automatically generated">
            <a:extLst>
              <a:ext uri="{FF2B5EF4-FFF2-40B4-BE49-F238E27FC236}">
                <a16:creationId xmlns:a16="http://schemas.microsoft.com/office/drawing/2014/main" id="{AA2AB9A8-C64D-A5D6-BD85-A6973D7567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08" r="2" b="36241"/>
          <a:stretch/>
        </p:blipFill>
        <p:spPr>
          <a:xfrm>
            <a:off x="2664294" y="-1"/>
            <a:ext cx="9526226" cy="3405188"/>
          </a:xfrm>
          <a:custGeom>
            <a:avLst/>
            <a:gdLst/>
            <a:ahLst/>
            <a:cxnLst/>
            <a:rect l="l" t="t" r="r" b="b"/>
            <a:pathLst>
              <a:path w="9526226" h="3405188">
                <a:moveTo>
                  <a:pt x="1617925" y="0"/>
                </a:moveTo>
                <a:lnTo>
                  <a:pt x="2711158" y="0"/>
                </a:lnTo>
                <a:lnTo>
                  <a:pt x="3027357" y="0"/>
                </a:lnTo>
                <a:lnTo>
                  <a:pt x="3491324" y="0"/>
                </a:lnTo>
                <a:lnTo>
                  <a:pt x="5200853" y="0"/>
                </a:lnTo>
                <a:lnTo>
                  <a:pt x="9526226" y="0"/>
                </a:lnTo>
                <a:lnTo>
                  <a:pt x="9526226" y="3405188"/>
                </a:lnTo>
                <a:lnTo>
                  <a:pt x="0" y="3405188"/>
                </a:lnTo>
                <a:lnTo>
                  <a:pt x="1596" y="3337395"/>
                </a:lnTo>
                <a:cubicBezTo>
                  <a:pt x="68390" y="1928213"/>
                  <a:pt x="632836" y="708413"/>
                  <a:pt x="1595801" y="14997"/>
                </a:cubicBezTo>
                <a:close/>
              </a:path>
            </a:pathLst>
          </a:custGeom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4283919-7E00-4FC2-BFC9-3F56E5880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64294" y="0"/>
            <a:ext cx="1953741" cy="3405188"/>
          </a:xfrm>
          <a:custGeom>
            <a:avLst/>
            <a:gdLst>
              <a:gd name="connsiteX0" fmla="*/ 340960 w 1953741"/>
              <a:gd name="connsiteY0" fmla="*/ 0 h 3405188"/>
              <a:gd name="connsiteX1" fmla="*/ 0 w 1953741"/>
              <a:gd name="connsiteY1" fmla="*/ 0 h 3405188"/>
              <a:gd name="connsiteX2" fmla="*/ 0 w 1953741"/>
              <a:gd name="connsiteY2" fmla="*/ 1 h 3405188"/>
              <a:gd name="connsiteX3" fmla="*/ 121075 w 1953741"/>
              <a:gd name="connsiteY3" fmla="*/ 1 h 3405188"/>
              <a:gd name="connsiteX4" fmla="*/ 143661 w 1953741"/>
              <a:gd name="connsiteY4" fmla="*/ 14998 h 3405188"/>
              <a:gd name="connsiteX5" fmla="*/ 1771120 w 1953741"/>
              <a:gd name="connsiteY5" fmla="*/ 3337396 h 3405188"/>
              <a:gd name="connsiteX6" fmla="*/ 1772750 w 1953741"/>
              <a:gd name="connsiteY6" fmla="*/ 3405188 h 3405188"/>
              <a:gd name="connsiteX7" fmla="*/ 1953741 w 1953741"/>
              <a:gd name="connsiteY7" fmla="*/ 3405188 h 3405188"/>
              <a:gd name="connsiteX8" fmla="*/ 1937324 w 1953741"/>
              <a:gd name="connsiteY8" fmla="*/ 3058183 h 3405188"/>
              <a:gd name="connsiteX9" fmla="*/ 363084 w 1953741"/>
              <a:gd name="connsiteY9" fmla="*/ 14997 h 3405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53741" h="3405188">
                <a:moveTo>
                  <a:pt x="340960" y="0"/>
                </a:moveTo>
                <a:lnTo>
                  <a:pt x="0" y="0"/>
                </a:lnTo>
                <a:lnTo>
                  <a:pt x="0" y="1"/>
                </a:lnTo>
                <a:lnTo>
                  <a:pt x="121075" y="1"/>
                </a:lnTo>
                <a:lnTo>
                  <a:pt x="143661" y="14998"/>
                </a:lnTo>
                <a:cubicBezTo>
                  <a:pt x="1126713" y="708414"/>
                  <a:pt x="1702933" y="1928214"/>
                  <a:pt x="1771120" y="3337396"/>
                </a:cubicBezTo>
                <a:lnTo>
                  <a:pt x="1772750" y="3405188"/>
                </a:lnTo>
                <a:lnTo>
                  <a:pt x="1953741" y="3405188"/>
                </a:lnTo>
                <a:lnTo>
                  <a:pt x="1937324" y="3058183"/>
                </a:lnTo>
                <a:cubicBezTo>
                  <a:pt x="1813464" y="1767912"/>
                  <a:pt x="1261851" y="662186"/>
                  <a:pt x="36308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2" descr="BEPResp1">
            <a:extLst>
              <a:ext uri="{FF2B5EF4-FFF2-40B4-BE49-F238E27FC236}">
                <a16:creationId xmlns:a16="http://schemas.microsoft.com/office/drawing/2014/main" id="{61854C96-FD81-FC25-7859-404147444C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0" r="-1" b="-1"/>
          <a:stretch/>
        </p:blipFill>
        <p:spPr bwMode="auto">
          <a:xfrm flipH="1">
            <a:off x="2660676" y="3452815"/>
            <a:ext cx="9531324" cy="3405187"/>
          </a:xfrm>
          <a:custGeom>
            <a:avLst/>
            <a:gdLst/>
            <a:ahLst/>
            <a:cxnLst/>
            <a:rect l="l" t="t" r="r" b="b"/>
            <a:pathLst>
              <a:path w="9531324" h="3405187">
                <a:moveTo>
                  <a:pt x="3977" y="0"/>
                </a:moveTo>
                <a:lnTo>
                  <a:pt x="9531324" y="0"/>
                </a:lnTo>
                <a:lnTo>
                  <a:pt x="9531324" y="3405187"/>
                </a:lnTo>
                <a:lnTo>
                  <a:pt x="5205951" y="3405187"/>
                </a:lnTo>
                <a:lnTo>
                  <a:pt x="3496422" y="3405187"/>
                </a:lnTo>
                <a:lnTo>
                  <a:pt x="3032455" y="3405187"/>
                </a:lnTo>
                <a:lnTo>
                  <a:pt x="2716256" y="3405187"/>
                </a:lnTo>
                <a:lnTo>
                  <a:pt x="2502754" y="3405187"/>
                </a:lnTo>
                <a:lnTo>
                  <a:pt x="2390998" y="3327786"/>
                </a:lnTo>
                <a:cubicBezTo>
                  <a:pt x="2217180" y="3200295"/>
                  <a:pt x="2046553" y="3062584"/>
                  <a:pt x="1874350" y="2922001"/>
                </a:cubicBezTo>
                <a:cubicBezTo>
                  <a:pt x="928725" y="2150026"/>
                  <a:pt x="0" y="1516318"/>
                  <a:pt x="0" y="16884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217FF4A-5EDF-43B7-90EE-BDD9F1E9E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60676" y="3452813"/>
            <a:ext cx="2740990" cy="3405187"/>
          </a:xfrm>
          <a:custGeom>
            <a:avLst/>
            <a:gdLst>
              <a:gd name="connsiteX0" fmla="*/ 2737014 w 2740990"/>
              <a:gd name="connsiteY0" fmla="*/ 0 h 3405187"/>
              <a:gd name="connsiteX1" fmla="*/ 2550901 w 2740990"/>
              <a:gd name="connsiteY1" fmla="*/ 0 h 3405187"/>
              <a:gd name="connsiteX2" fmla="*/ 2554960 w 2740990"/>
              <a:gd name="connsiteY2" fmla="*/ 168844 h 3405187"/>
              <a:gd name="connsiteX3" fmla="*/ 641512 w 2740990"/>
              <a:gd name="connsiteY3" fmla="*/ 2922002 h 3405187"/>
              <a:gd name="connsiteX4" fmla="*/ 114085 w 2740990"/>
              <a:gd name="connsiteY4" fmla="*/ 3327787 h 3405187"/>
              <a:gd name="connsiteX5" fmla="*/ 0 w 2740990"/>
              <a:gd name="connsiteY5" fmla="*/ 3405187 h 3405187"/>
              <a:gd name="connsiteX6" fmla="*/ 24734 w 2740990"/>
              <a:gd name="connsiteY6" fmla="*/ 3405187 h 3405187"/>
              <a:gd name="connsiteX7" fmla="*/ 238236 w 2740990"/>
              <a:gd name="connsiteY7" fmla="*/ 3405187 h 3405187"/>
              <a:gd name="connsiteX8" fmla="*/ 349992 w 2740990"/>
              <a:gd name="connsiteY8" fmla="*/ 3327786 h 3405187"/>
              <a:gd name="connsiteX9" fmla="*/ 866640 w 2740990"/>
              <a:gd name="connsiteY9" fmla="*/ 2922001 h 3405187"/>
              <a:gd name="connsiteX10" fmla="*/ 2740990 w 2740990"/>
              <a:gd name="connsiteY10" fmla="*/ 168843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40990" h="3405187">
                <a:moveTo>
                  <a:pt x="2737014" y="0"/>
                </a:moveTo>
                <a:lnTo>
                  <a:pt x="2550901" y="0"/>
                </a:lnTo>
                <a:lnTo>
                  <a:pt x="2554960" y="168844"/>
                </a:lnTo>
                <a:cubicBezTo>
                  <a:pt x="2554960" y="1516319"/>
                  <a:pt x="1606862" y="2150027"/>
                  <a:pt x="641512" y="2922002"/>
                </a:cubicBezTo>
                <a:cubicBezTo>
                  <a:pt x="465716" y="3062585"/>
                  <a:pt x="291530" y="3200296"/>
                  <a:pt x="114085" y="3327787"/>
                </a:cubicBezTo>
                <a:lnTo>
                  <a:pt x="0" y="3405187"/>
                </a:lnTo>
                <a:lnTo>
                  <a:pt x="24734" y="3405187"/>
                </a:lnTo>
                <a:lnTo>
                  <a:pt x="238236" y="3405187"/>
                </a:lnTo>
                <a:lnTo>
                  <a:pt x="349992" y="3327786"/>
                </a:lnTo>
                <a:cubicBezTo>
                  <a:pt x="523810" y="3200295"/>
                  <a:pt x="694437" y="3062584"/>
                  <a:pt x="866640" y="2922001"/>
                </a:cubicBezTo>
                <a:cubicBezTo>
                  <a:pt x="1812265" y="2150026"/>
                  <a:pt x="2740990" y="1516318"/>
                  <a:pt x="2740990" y="168843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88F6FBE1-D779-700F-8C56-37979F03170E}"/>
              </a:ext>
            </a:extLst>
          </p:cNvPr>
          <p:cNvGrpSpPr/>
          <p:nvPr/>
        </p:nvGrpSpPr>
        <p:grpSpPr>
          <a:xfrm>
            <a:off x="2281727" y="1341690"/>
            <a:ext cx="5153114" cy="2203682"/>
            <a:chOff x="2281727" y="1341690"/>
            <a:chExt cx="5153114" cy="2203682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8798E0F-A5B8-8E14-0394-C056E6B64932}"/>
                </a:ext>
              </a:extLst>
            </p:cNvPr>
            <p:cNvGrpSpPr/>
            <p:nvPr/>
          </p:nvGrpSpPr>
          <p:grpSpPr>
            <a:xfrm>
              <a:off x="2374630" y="1402247"/>
              <a:ext cx="2143125" cy="2143125"/>
              <a:chOff x="2314809" y="1518620"/>
              <a:chExt cx="2143125" cy="2143125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7E19B1C-277F-21AE-B623-D8634B2D22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14809" y="1518620"/>
                <a:ext cx="2143125" cy="2143125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454A51CB-C5E0-5380-B972-8EB7085B22E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23115" b="50372" l="64256" r="82516">
                            <a14:foregroundMark x1="78215" y1="45205" x2="78215" y2="45205"/>
                            <a14:foregroundMark x1="77690" y1="41644" x2="77690" y2="41644"/>
                            <a14:foregroundMark x1="77953" y1="38904" x2="77953" y2="38904"/>
                            <a14:foregroundMark x1="79134" y1="39178" x2="79134" y2="39178"/>
                            <a14:foregroundMark x1="80315" y1="40274" x2="80709" y2="41370"/>
                            <a14:foregroundMark x1="80709" y1="42192" x2="80577" y2="44658"/>
                            <a14:foregroundMark x1="80184" y1="46027" x2="79921" y2="47123"/>
                            <a14:foregroundMark x1="78346" y1="48767" x2="78346" y2="48767"/>
                            <a14:foregroundMark x1="77034" y1="49041" x2="76640" y2="49041"/>
                            <a14:foregroundMark x1="75984" y1="47671" x2="75853" y2="47123"/>
                            <a14:foregroundMark x1="75984" y1="44932" x2="75984" y2="44932"/>
                            <a14:foregroundMark x1="78871" y1="49589" x2="78871" y2="49589"/>
                            <a14:backgroundMark x1="75591" y1="28219" x2="75591" y2="2821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922" t="36743" r="15202" b="46221"/>
              <a:stretch/>
            </p:blipFill>
            <p:spPr>
              <a:xfrm>
                <a:off x="3440714" y="2556411"/>
                <a:ext cx="309103" cy="212399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E2D60A0-5EBA-C1B6-71C6-030F2899E6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84590" y="2730676"/>
                <a:ext cx="270319" cy="219101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9DF0568A-7407-13C4-04AE-212D10594B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23115" b="50372" l="64256" r="82516">
                            <a14:foregroundMark x1="78215" y1="45205" x2="78215" y2="45205"/>
                            <a14:foregroundMark x1="77690" y1="41644" x2="77690" y2="41644"/>
                            <a14:foregroundMark x1="77953" y1="38904" x2="77953" y2="38904"/>
                            <a14:foregroundMark x1="79134" y1="39178" x2="79134" y2="39178"/>
                            <a14:foregroundMark x1="80315" y1="40274" x2="80709" y2="41370"/>
                            <a14:foregroundMark x1="80709" y1="42192" x2="80577" y2="44658"/>
                            <a14:foregroundMark x1="80184" y1="46027" x2="79921" y2="47123"/>
                            <a14:foregroundMark x1="78346" y1="48767" x2="78346" y2="48767"/>
                            <a14:foregroundMark x1="77034" y1="49041" x2="76640" y2="49041"/>
                            <a14:foregroundMark x1="75984" y1="47671" x2="75853" y2="47123"/>
                            <a14:foregroundMark x1="75984" y1="44932" x2="75984" y2="44932"/>
                            <a14:foregroundMark x1="78871" y1="49589" x2="78871" y2="49589"/>
                            <a14:backgroundMark x1="75591" y1="28219" x2="75591" y2="2821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922" t="36743" r="15202" b="46221"/>
              <a:stretch/>
            </p:blipFill>
            <p:spPr>
              <a:xfrm>
                <a:off x="2921250" y="3341464"/>
                <a:ext cx="272705" cy="187389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5B7780B-CAD4-C6D8-6D5A-9FB2D88AF9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53161" y="2627827"/>
                <a:ext cx="248729" cy="212399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CE33B13F-0CB2-CDF5-FA7B-8F134A2661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10235" y="2904817"/>
                <a:ext cx="231194" cy="187389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EA04E543-4F7B-2A9E-8611-E8A89EE6B0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23115" b="50372" l="64256" r="82516">
                            <a14:foregroundMark x1="78215" y1="45205" x2="78215" y2="45205"/>
                            <a14:foregroundMark x1="77690" y1="41644" x2="77690" y2="41644"/>
                            <a14:foregroundMark x1="77953" y1="38904" x2="77953" y2="38904"/>
                            <a14:foregroundMark x1="79134" y1="39178" x2="79134" y2="39178"/>
                            <a14:foregroundMark x1="80315" y1="40274" x2="80709" y2="41370"/>
                            <a14:foregroundMark x1="80709" y1="42192" x2="80577" y2="44658"/>
                            <a14:foregroundMark x1="80184" y1="46027" x2="79921" y2="47123"/>
                            <a14:foregroundMark x1="78346" y1="48767" x2="78346" y2="48767"/>
                            <a14:foregroundMark x1="77034" y1="49041" x2="76640" y2="49041"/>
                            <a14:foregroundMark x1="75984" y1="47671" x2="75853" y2="47123"/>
                            <a14:foregroundMark x1="75984" y1="44932" x2="75984" y2="44932"/>
                            <a14:foregroundMark x1="78871" y1="49589" x2="78871" y2="49589"/>
                            <a14:backgroundMark x1="75591" y1="28219" x2="75591" y2="2821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922" t="36743" r="15202" b="46221"/>
              <a:stretch/>
            </p:blipFill>
            <p:spPr>
              <a:xfrm>
                <a:off x="3069902" y="3208578"/>
                <a:ext cx="145099" cy="9970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11A5B6A4-58FD-6F83-B003-4D940A1718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23115" b="50372" l="64256" r="82516">
                            <a14:foregroundMark x1="78215" y1="45205" x2="78215" y2="45205"/>
                            <a14:foregroundMark x1="77690" y1="41644" x2="77690" y2="41644"/>
                            <a14:foregroundMark x1="77953" y1="38904" x2="77953" y2="38904"/>
                            <a14:foregroundMark x1="79134" y1="39178" x2="79134" y2="39178"/>
                            <a14:foregroundMark x1="80315" y1="40274" x2="80709" y2="41370"/>
                            <a14:foregroundMark x1="80709" y1="42192" x2="80577" y2="44658"/>
                            <a14:foregroundMark x1="80184" y1="46027" x2="79921" y2="47123"/>
                            <a14:foregroundMark x1="78346" y1="48767" x2="78346" y2="48767"/>
                            <a14:foregroundMark x1="77034" y1="49041" x2="76640" y2="49041"/>
                            <a14:foregroundMark x1="75984" y1="47671" x2="75853" y2="47123"/>
                            <a14:foregroundMark x1="75984" y1="44932" x2="75984" y2="44932"/>
                            <a14:foregroundMark x1="78871" y1="49589" x2="78871" y2="49589"/>
                            <a14:backgroundMark x1="75591" y1="28219" x2="75591" y2="2821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922" t="36743" r="15202" b="46221"/>
              <a:stretch/>
            </p:blipFill>
            <p:spPr>
              <a:xfrm>
                <a:off x="3262008" y="2287352"/>
                <a:ext cx="222205" cy="152688"/>
              </a:xfrm>
              <a:prstGeom prst="rect">
                <a:avLst/>
              </a:prstGeom>
            </p:spPr>
          </p:pic>
        </p:grp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ED09FF5B-628A-B287-CEA4-35C639804021}"/>
                </a:ext>
              </a:extLst>
            </p:cNvPr>
            <p:cNvPicPr/>
            <p:nvPr/>
          </p:nvPicPr>
          <p:blipFill rotWithShape="1">
            <a:blip r:embed="rId6"/>
            <a:srcRect l="36721" t="7770" r="47863" b="79795"/>
            <a:stretch/>
          </p:blipFill>
          <p:spPr>
            <a:xfrm>
              <a:off x="4656186" y="1402247"/>
              <a:ext cx="2778655" cy="2026753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D252D5F-0F5A-0629-3ED6-8305469DDC77}"/>
                </a:ext>
              </a:extLst>
            </p:cNvPr>
            <p:cNvSpPr/>
            <p:nvPr/>
          </p:nvSpPr>
          <p:spPr>
            <a:xfrm>
              <a:off x="5317651" y="2643163"/>
              <a:ext cx="74745" cy="53230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442114A-D8BD-7D97-DB01-886F517B804D}"/>
                </a:ext>
              </a:extLst>
            </p:cNvPr>
            <p:cNvSpPr/>
            <p:nvPr/>
          </p:nvSpPr>
          <p:spPr>
            <a:xfrm>
              <a:off x="2281727" y="1341690"/>
              <a:ext cx="2236028" cy="2087310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6F051C3-473F-EBD3-F1EA-8F0EAFABADA3}"/>
                </a:ext>
              </a:extLst>
            </p:cNvPr>
            <p:cNvCxnSpPr>
              <a:endCxn id="30" idx="2"/>
            </p:cNvCxnSpPr>
            <p:nvPr/>
          </p:nvCxnSpPr>
          <p:spPr>
            <a:xfrm>
              <a:off x="4517755" y="1341690"/>
              <a:ext cx="837269" cy="130147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D41869D-499A-58CE-91FF-42ACE0A14B29}"/>
                </a:ext>
              </a:extLst>
            </p:cNvPr>
            <p:cNvCxnSpPr>
              <a:cxnSpLocks/>
              <a:endCxn id="30" idx="2"/>
            </p:cNvCxnSpPr>
            <p:nvPr/>
          </p:nvCxnSpPr>
          <p:spPr>
            <a:xfrm flipV="1">
              <a:off x="4517755" y="2696393"/>
              <a:ext cx="837269" cy="732607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055E135-6A82-45FE-9633-1D89C35CEC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3115" b="50372" l="64256" r="82516">
                          <a14:foregroundMark x1="78215" y1="45205" x2="78215" y2="45205"/>
                          <a14:foregroundMark x1="77690" y1="41644" x2="77690" y2="41644"/>
                          <a14:foregroundMark x1="77953" y1="38904" x2="77953" y2="38904"/>
                          <a14:foregroundMark x1="79134" y1="39178" x2="79134" y2="39178"/>
                          <a14:foregroundMark x1="80315" y1="40274" x2="80709" y2="41370"/>
                          <a14:foregroundMark x1="80709" y1="42192" x2="80577" y2="44658"/>
                          <a14:foregroundMark x1="80184" y1="46027" x2="79921" y2="47123"/>
                          <a14:foregroundMark x1="78346" y1="48767" x2="78346" y2="48767"/>
                          <a14:foregroundMark x1="77034" y1="49041" x2="76640" y2="49041"/>
                          <a14:foregroundMark x1="75984" y1="47671" x2="75853" y2="47123"/>
                          <a14:foregroundMark x1="75984" y1="44932" x2="75984" y2="44932"/>
                          <a14:foregroundMark x1="78871" y1="49589" x2="78871" y2="49589"/>
                          <a14:backgroundMark x1="75591" y1="28219" x2="75591" y2="2821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922" t="36743" r="15202" b="46221"/>
            <a:stretch/>
          </p:blipFill>
          <p:spPr>
            <a:xfrm>
              <a:off x="2857018" y="2882138"/>
              <a:ext cx="272705" cy="1873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74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CEB7F92-6A35-1953-E608-4FA9B4390BE8}"/>
              </a:ext>
            </a:extLst>
          </p:cNvPr>
          <p:cNvGrpSpPr/>
          <p:nvPr/>
        </p:nvGrpSpPr>
        <p:grpSpPr>
          <a:xfrm>
            <a:off x="3028404" y="746010"/>
            <a:ext cx="6568602" cy="5016527"/>
            <a:chOff x="3028404" y="746010"/>
            <a:chExt cx="6568602" cy="5016527"/>
          </a:xfrm>
        </p:grpSpPr>
        <p:pic>
          <p:nvPicPr>
            <p:cNvPr id="7" name="Picture 6" descr="A collage of images of a person's body&#10;&#10;Description automatically generated">
              <a:extLst>
                <a:ext uri="{FF2B5EF4-FFF2-40B4-BE49-F238E27FC236}">
                  <a16:creationId xmlns:a16="http://schemas.microsoft.com/office/drawing/2014/main" id="{036897F5-E10A-6D31-CF1D-CBE02F7081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41" r="51621" b="50000"/>
            <a:stretch/>
          </p:blipFill>
          <p:spPr>
            <a:xfrm>
              <a:off x="3045182" y="1115342"/>
              <a:ext cx="2945072" cy="2271713"/>
            </a:xfrm>
            <a:prstGeom prst="rect">
              <a:avLst/>
            </a:prstGeom>
          </p:spPr>
        </p:pic>
        <p:pic>
          <p:nvPicPr>
            <p:cNvPr id="8" name="Picture 7" descr="A collage of images of a person's body&#10;&#10;Description automatically generated">
              <a:extLst>
                <a:ext uri="{FF2B5EF4-FFF2-40B4-BE49-F238E27FC236}">
                  <a16:creationId xmlns:a16="http://schemas.microsoft.com/office/drawing/2014/main" id="{0F7C0678-F450-930F-3E07-EC5336C1A7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21" t="-1477" b="51477"/>
            <a:stretch/>
          </p:blipFill>
          <p:spPr>
            <a:xfrm>
              <a:off x="3028404" y="3420611"/>
              <a:ext cx="3156566" cy="2271713"/>
            </a:xfrm>
            <a:prstGeom prst="rect">
              <a:avLst/>
            </a:prstGeom>
          </p:spPr>
        </p:pic>
        <p:pic>
          <p:nvPicPr>
            <p:cNvPr id="9" name="Picture 8" descr="A collage of images of a person's body&#10;&#10;Description automatically generated">
              <a:extLst>
                <a:ext uri="{FF2B5EF4-FFF2-40B4-BE49-F238E27FC236}">
                  <a16:creationId xmlns:a16="http://schemas.microsoft.com/office/drawing/2014/main" id="{B54D4D85-5DB2-47F1-50AC-E72EDEB5B9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41" t="52991" r="51621" b="-2991"/>
            <a:stretch/>
          </p:blipFill>
          <p:spPr>
            <a:xfrm>
              <a:off x="6307494" y="1123730"/>
              <a:ext cx="2945072" cy="2271713"/>
            </a:xfrm>
            <a:prstGeom prst="rect">
              <a:avLst/>
            </a:prstGeom>
          </p:spPr>
        </p:pic>
        <p:pic>
          <p:nvPicPr>
            <p:cNvPr id="10" name="Picture 9" descr="A collage of images of a person's body&#10;&#10;Description automatically generated">
              <a:extLst>
                <a:ext uri="{FF2B5EF4-FFF2-40B4-BE49-F238E27FC236}">
                  <a16:creationId xmlns:a16="http://schemas.microsoft.com/office/drawing/2014/main" id="{70465EE6-388D-DDBD-7317-FF00071BB9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1914" r="-2037" b="-1914"/>
            <a:stretch/>
          </p:blipFill>
          <p:spPr>
            <a:xfrm>
              <a:off x="6201748" y="3490824"/>
              <a:ext cx="3395258" cy="227171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B5D0D9-4F32-8F9A-EB6E-09AACFBC9CFC}"/>
                </a:ext>
              </a:extLst>
            </p:cNvPr>
            <p:cNvSpPr txBox="1"/>
            <p:nvPr/>
          </p:nvSpPr>
          <p:spPr>
            <a:xfrm>
              <a:off x="3187817" y="746010"/>
              <a:ext cx="26257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Benign</a:t>
              </a:r>
              <a:endParaRPr lang="en-NL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4EC73E9-F5E2-7C79-3CCB-3F2D9758C867}"/>
                </a:ext>
              </a:extLst>
            </p:cNvPr>
            <p:cNvSpPr txBox="1"/>
            <p:nvPr/>
          </p:nvSpPr>
          <p:spPr>
            <a:xfrm>
              <a:off x="6411987" y="754398"/>
              <a:ext cx="26257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Malignant</a:t>
              </a:r>
              <a:endParaRPr lang="en-NL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90541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5C5528C-835A-1CCC-A04C-9DE54CC55B61}"/>
              </a:ext>
            </a:extLst>
          </p:cNvPr>
          <p:cNvGrpSpPr/>
          <p:nvPr/>
        </p:nvGrpSpPr>
        <p:grpSpPr>
          <a:xfrm>
            <a:off x="1052512" y="1548882"/>
            <a:ext cx="10052571" cy="2920481"/>
            <a:chOff x="1052512" y="1548882"/>
            <a:chExt cx="10052571" cy="292048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B5378C2-431B-9FD4-29C7-FB0AD1E60F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0601"/>
            <a:stretch/>
          </p:blipFill>
          <p:spPr>
            <a:xfrm>
              <a:off x="1052512" y="1548882"/>
              <a:ext cx="6905279" cy="292048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23718B8-F604-E674-B921-4E2138E9C0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083" t="5847" r="4102" b="13542"/>
            <a:stretch/>
          </p:blipFill>
          <p:spPr>
            <a:xfrm>
              <a:off x="7957791" y="1832005"/>
              <a:ext cx="3147292" cy="255338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B7D28E-6D17-0156-A11A-E8298D96E5A1}"/>
                </a:ext>
              </a:extLst>
            </p:cNvPr>
            <p:cNvSpPr txBox="1"/>
            <p:nvPr/>
          </p:nvSpPr>
          <p:spPr>
            <a:xfrm>
              <a:off x="8548496" y="1548882"/>
              <a:ext cx="2556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err="1"/>
                <a:t>Superlocalization</a:t>
              </a:r>
              <a:r>
                <a:rPr lang="en-US" sz="1200" b="1" dirty="0"/>
                <a:t> map</a:t>
              </a:r>
              <a:endParaRPr lang="en-NL" sz="1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42406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4</Words>
  <Application>Microsoft Office PowerPoint</Application>
  <PresentationFormat>Widescreen</PresentationFormat>
  <Paragraphs>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Meiryo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Turco, Simona</dc:creator>
  <cp:lastModifiedBy>Turco, Simona</cp:lastModifiedBy>
  <cp:revision>3</cp:revision>
  <dcterms:created xsi:type="dcterms:W3CDTF">2024-01-29T19:49:26Z</dcterms:created>
  <dcterms:modified xsi:type="dcterms:W3CDTF">2024-01-30T15:19:12Z</dcterms:modified>
</cp:coreProperties>
</file>

<file path=docProps/thumbnail.jpeg>
</file>